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1" r:id="rId4"/>
    <p:sldId id="286" r:id="rId5"/>
    <p:sldId id="273" r:id="rId6"/>
    <p:sldId id="285" r:id="rId7"/>
    <p:sldId id="283" r:id="rId8"/>
    <p:sldId id="280" r:id="rId9"/>
    <p:sldId id="284" r:id="rId10"/>
    <p:sldId id="274" r:id="rId11"/>
    <p:sldId id="278" r:id="rId12"/>
    <p:sldId id="279" r:id="rId13"/>
    <p:sldId id="277" r:id="rId14"/>
    <p:sldId id="282" r:id="rId15"/>
    <p:sldId id="28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86000"/>
            <a:ext cx="6400800" cy="4572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00CC"/>
                </a:solidFill>
              </a:rPr>
              <a:t>Фото коллаж 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</a:rPr>
              <a:t/>
            </a:r>
            <a:br>
              <a:rPr lang="ru-RU" sz="2000" b="1" dirty="0" smtClean="0">
                <a:solidFill>
                  <a:srgbClr val="0000CC"/>
                </a:solidFill>
              </a:rPr>
            </a:br>
            <a:r>
              <a:rPr lang="ru-RU" sz="2000" b="1" dirty="0" smtClean="0">
                <a:solidFill>
                  <a:srgbClr val="0000CC"/>
                </a:solidFill>
              </a:rPr>
              <a:t>МБДОУ «Детский сад № 8 комбинированного вида»</a:t>
            </a:r>
            <a:r>
              <a:rPr lang="ru-RU" sz="2000" dirty="0" smtClean="0"/>
              <a:t> </a:t>
            </a:r>
            <a:br>
              <a:rPr lang="ru-RU" sz="2000" dirty="0" smtClean="0"/>
            </a:br>
            <a:r>
              <a:rPr lang="ru-RU" sz="1800" b="1" dirty="0" smtClean="0">
                <a:solidFill>
                  <a:srgbClr val="0000CC"/>
                </a:solidFill>
              </a:rPr>
              <a:t>Коллективный долгосрочный творческий проект</a:t>
            </a:r>
            <a:r>
              <a:rPr lang="ru-RU" sz="1800" dirty="0" smtClean="0">
                <a:solidFill>
                  <a:srgbClr val="0000CC"/>
                </a:solidFill>
              </a:rPr>
              <a:t/>
            </a:r>
            <a:br>
              <a:rPr lang="ru-RU" sz="1800" dirty="0" smtClean="0">
                <a:solidFill>
                  <a:srgbClr val="0000CC"/>
                </a:solidFill>
              </a:rPr>
            </a:br>
            <a:r>
              <a:rPr lang="ru-RU" sz="1800" b="1" dirty="0" smtClean="0"/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800" b="1" dirty="0" smtClean="0">
                <a:solidFill>
                  <a:srgbClr val="FF0000"/>
                </a:solidFill>
              </a:rPr>
              <a:t> «Олимпиада, здравствуй!»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946400"/>
            <a:ext cx="4948604" cy="3299070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5029200"/>
            <a:ext cx="6512511" cy="1143000"/>
          </a:xfrm>
        </p:spPr>
        <p:txBody>
          <a:bodyPr/>
          <a:lstStyle/>
          <a:p>
            <a:r>
              <a:rPr lang="ru-RU" dirty="0" smtClean="0"/>
              <a:t>Мастер- класс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1000"/>
            <a:ext cx="3346450" cy="2230966"/>
          </a:xfr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" y="457200"/>
            <a:ext cx="2967037" cy="198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81200"/>
            <a:ext cx="3346450" cy="2230966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6" y="3733800"/>
            <a:ext cx="3200400" cy="213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008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Минута славы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8800"/>
            <a:ext cx="3733800" cy="248919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09600"/>
            <a:ext cx="3660776" cy="2440517"/>
          </a:xfrm>
        </p:spPr>
      </p:pic>
    </p:spTree>
    <p:extLst>
      <p:ext uri="{BB962C8B-B14F-4D97-AF65-F5344CB8AC3E}">
        <p14:creationId xmlns:p14="http://schemas.microsoft.com/office/powerpoint/2010/main" val="2604184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Мама, папа, я- Олимпийская семья!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4438"/>
            <a:ext cx="3346450" cy="25098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214438"/>
            <a:ext cx="3346450" cy="2509837"/>
          </a:xfrm>
        </p:spPr>
      </p:pic>
    </p:spTree>
    <p:extLst>
      <p:ext uri="{BB962C8B-B14F-4D97-AF65-F5344CB8AC3E}">
        <p14:creationId xmlns:p14="http://schemas.microsoft.com/office/powerpoint/2010/main" val="1499829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Мой папа- олимпиец!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3003550" cy="200236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57200"/>
            <a:ext cx="2976959" cy="1984639"/>
          </a:xfr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243" y="2209800"/>
            <a:ext cx="3121025" cy="208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38600"/>
            <a:ext cx="334168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644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награды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3358" y="900642"/>
            <a:ext cx="2660650" cy="177376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524000"/>
            <a:ext cx="2743200" cy="1828799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47800"/>
            <a:ext cx="1879433" cy="281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84" y="3810000"/>
            <a:ext cx="2889250" cy="192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886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Церемония закрытия зимней Олимпиады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53873"/>
            <a:ext cx="3346450" cy="223096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353873"/>
            <a:ext cx="3346450" cy="2230966"/>
          </a:xfrm>
        </p:spPr>
      </p:pic>
    </p:spTree>
    <p:extLst>
      <p:ext uri="{BB962C8B-B14F-4D97-AF65-F5344CB8AC3E}">
        <p14:creationId xmlns:p14="http://schemas.microsoft.com/office/powerpoint/2010/main" val="103792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гостях у биатлонистов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214438"/>
            <a:ext cx="3663950" cy="274796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14400"/>
            <a:ext cx="3644901" cy="2733675"/>
          </a:xfrm>
        </p:spPr>
      </p:pic>
    </p:spTree>
    <p:extLst>
      <p:ext uri="{BB962C8B-B14F-4D97-AF65-F5344CB8AC3E}">
        <p14:creationId xmlns:p14="http://schemas.microsoft.com/office/powerpoint/2010/main" val="3559890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5181600"/>
            <a:ext cx="6512511" cy="1143000"/>
          </a:xfrm>
        </p:spPr>
        <p:txBody>
          <a:bodyPr/>
          <a:lstStyle/>
          <a:p>
            <a:r>
              <a:rPr lang="ru-RU" dirty="0" smtClean="0"/>
              <a:t>Брей- ринг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3200400" cy="2133599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33400"/>
            <a:ext cx="3203575" cy="2135716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20525"/>
            <a:ext cx="3124200" cy="208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0"/>
            <a:ext cx="3366330" cy="224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755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Остров </a:t>
            </a:r>
            <a:br>
              <a:rPr lang="ru-RU" dirty="0" smtClean="0"/>
            </a:br>
            <a:r>
              <a:rPr lang="ru-RU" dirty="0" smtClean="0"/>
              <a:t>Творческий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56166"/>
            <a:ext cx="3048000" cy="2031999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21314"/>
            <a:ext cx="1878012" cy="2815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2940"/>
            <a:ext cx="2816225" cy="187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190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Открытие зимних Олимпийских игр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49" y="1066800"/>
            <a:ext cx="3657601" cy="2438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46767"/>
            <a:ext cx="3733800" cy="2489199"/>
          </a:xfrm>
        </p:spPr>
      </p:pic>
    </p:spTree>
    <p:extLst>
      <p:ext uri="{BB962C8B-B14F-4D97-AF65-F5344CB8AC3E}">
        <p14:creationId xmlns:p14="http://schemas.microsoft.com/office/powerpoint/2010/main" val="4195073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 финиша - совсем немного!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1000"/>
            <a:ext cx="3429002" cy="2286000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133600"/>
            <a:ext cx="334168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9587"/>
            <a:ext cx="3276600" cy="2457450"/>
          </a:xfrm>
        </p:spPr>
      </p:pic>
    </p:spTree>
    <p:extLst>
      <p:ext uri="{BB962C8B-B14F-4D97-AF65-F5344CB8AC3E}">
        <p14:creationId xmlns:p14="http://schemas.microsoft.com/office/powerpoint/2010/main" val="2206900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5029200"/>
            <a:ext cx="6512511" cy="1143000"/>
          </a:xfrm>
        </p:spPr>
        <p:txBody>
          <a:bodyPr/>
          <a:lstStyle/>
          <a:p>
            <a:r>
              <a:rPr lang="ru-RU" dirty="0" smtClean="0"/>
              <a:t>Поддержка болельщиков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2900363" cy="193357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43" y="381000"/>
            <a:ext cx="2971800" cy="1981199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90800"/>
            <a:ext cx="2885354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613737"/>
            <a:ext cx="2971800" cy="198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493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Юные хоккеисты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353873"/>
            <a:ext cx="3346450" cy="2230966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53873"/>
            <a:ext cx="3346450" cy="2230966"/>
          </a:xfrm>
        </p:spPr>
      </p:pic>
    </p:spTree>
    <p:extLst>
      <p:ext uri="{BB962C8B-B14F-4D97-AF65-F5344CB8AC3E}">
        <p14:creationId xmlns:p14="http://schemas.microsoft.com/office/powerpoint/2010/main" val="485618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Соревнования по скелетону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3727450" cy="248496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838200"/>
            <a:ext cx="3662760" cy="2441839"/>
          </a:xfrm>
        </p:spPr>
      </p:pic>
    </p:spTree>
    <p:extLst>
      <p:ext uri="{BB962C8B-B14F-4D97-AF65-F5344CB8AC3E}">
        <p14:creationId xmlns:p14="http://schemas.microsoft.com/office/powerpoint/2010/main" val="204802146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94</TotalTime>
  <Words>48</Words>
  <Application>Microsoft Office PowerPoint</Application>
  <PresentationFormat>Экран 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 МБДОУ «Детский сад № 8 комбинированного вида»  Коллективный долгосрочный творческий проект    «Олимпиада, здравствуй!»  </vt:lpstr>
      <vt:lpstr>В гостях у биатлонистов</vt:lpstr>
      <vt:lpstr>Брей- ринг</vt:lpstr>
      <vt:lpstr>Остров  Творческий</vt:lpstr>
      <vt:lpstr>Открытие зимних Олимпийских игр</vt:lpstr>
      <vt:lpstr>До финиша - совсем немного!</vt:lpstr>
      <vt:lpstr>Поддержка болельщиков</vt:lpstr>
      <vt:lpstr>Юные хоккеисты</vt:lpstr>
      <vt:lpstr>Соревнования по скелетону</vt:lpstr>
      <vt:lpstr>Мастер- класс</vt:lpstr>
      <vt:lpstr>Минута славы</vt:lpstr>
      <vt:lpstr>Мама, папа, я- Олимпийская семья!</vt:lpstr>
      <vt:lpstr>Мой папа- олимпиец!</vt:lpstr>
      <vt:lpstr>Наши награды</vt:lpstr>
      <vt:lpstr>Церемония закрытия зимней Олимпиады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МБДОУ «Детский сад № 8 комбинированного вида»  Коллективный долгосрочный творческий проект    «Олимпиада, здравствуй!»  </dc:title>
  <dc:creator/>
  <cp:lastModifiedBy>User</cp:lastModifiedBy>
  <cp:revision>14</cp:revision>
  <dcterms:created xsi:type="dcterms:W3CDTF">2006-08-16T00:00:00Z</dcterms:created>
  <dcterms:modified xsi:type="dcterms:W3CDTF">2014-04-03T10:31:20Z</dcterms:modified>
</cp:coreProperties>
</file>